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4059238" cy="1271588"/>
  <p:notesSz cx="6858000" cy="9144000"/>
  <p:defaultTextStyle>
    <a:defPPr>
      <a:defRPr lang="fr-FR"/>
    </a:defPPr>
    <a:lvl1pPr marL="0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537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074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611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6148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685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9222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7594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22967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200" d="100"/>
          <a:sy n="200" d="100"/>
        </p:scale>
        <p:origin x="-1568" y="-1400"/>
      </p:cViewPr>
      <p:guideLst>
        <p:guide orient="horz" pos="737"/>
        <p:guide pos="12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04445" y="395018"/>
            <a:ext cx="3450353" cy="272567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8887" y="720568"/>
            <a:ext cx="2841466" cy="324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0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2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284732" y="73882"/>
            <a:ext cx="708957" cy="1573296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7860" y="73882"/>
            <a:ext cx="2059218" cy="1573296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0653" y="817113"/>
            <a:ext cx="3450353" cy="252552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0653" y="538954"/>
            <a:ext cx="3450353" cy="27816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3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07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61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61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7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922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907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3229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7861" y="430340"/>
            <a:ext cx="1384088" cy="121683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609602" y="430340"/>
            <a:ext cx="1384088" cy="121683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962" y="50923"/>
            <a:ext cx="3653315" cy="211931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2962" y="284636"/>
            <a:ext cx="1793536" cy="11862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02962" y="403259"/>
            <a:ext cx="1793536" cy="73263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062038" y="284636"/>
            <a:ext cx="1794239" cy="11862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62038" y="403259"/>
            <a:ext cx="1794239" cy="73263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963" y="50629"/>
            <a:ext cx="1335461" cy="21546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87050" y="50628"/>
            <a:ext cx="2269227" cy="1085265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2963" y="266092"/>
            <a:ext cx="1335461" cy="869802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5640" y="890113"/>
            <a:ext cx="2435543" cy="1050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95640" y="113619"/>
            <a:ext cx="2435543" cy="762953"/>
          </a:xfrm>
        </p:spPr>
        <p:txBody>
          <a:bodyPr/>
          <a:lstStyle>
            <a:lvl1pPr marL="0" indent="0">
              <a:buNone/>
              <a:defRPr sz="3100"/>
            </a:lvl1pPr>
            <a:lvl2pPr marL="415371" indent="0">
              <a:buNone/>
              <a:defRPr sz="2500"/>
            </a:lvl2pPr>
            <a:lvl3pPr marL="830741" indent="0">
              <a:buNone/>
              <a:defRPr sz="2200"/>
            </a:lvl3pPr>
            <a:lvl4pPr marL="1246113" indent="0">
              <a:buNone/>
              <a:defRPr sz="1800"/>
            </a:lvl4pPr>
            <a:lvl5pPr marL="1661483" indent="0">
              <a:buNone/>
              <a:defRPr sz="1800"/>
            </a:lvl5pPr>
            <a:lvl6pPr marL="2076853" indent="0">
              <a:buNone/>
              <a:defRPr sz="1800"/>
            </a:lvl6pPr>
            <a:lvl7pPr marL="2492223" indent="0">
              <a:buNone/>
              <a:defRPr sz="1800"/>
            </a:lvl7pPr>
            <a:lvl8pPr marL="2907594" indent="0">
              <a:buNone/>
              <a:defRPr sz="1800"/>
            </a:lvl8pPr>
            <a:lvl9pPr marL="3322967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5640" y="995195"/>
            <a:ext cx="2435543" cy="149235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2962" y="50923"/>
            <a:ext cx="3653315" cy="211931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2962" y="296704"/>
            <a:ext cx="3653315" cy="83918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02963" y="1178575"/>
            <a:ext cx="947156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86907" y="1178575"/>
            <a:ext cx="1285425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909122" y="1178575"/>
            <a:ext cx="947156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15371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11527" indent="-311527" algn="l" defTabSz="415371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74976" indent="-259606" algn="l" defTabSz="41537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26" indent="-207686" algn="l" defTabSz="41537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3798" indent="-207686" algn="l" defTabSz="41537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9168" indent="-207686" algn="l" defTabSz="41537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4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991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528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065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537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074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11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148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685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222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7594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967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51" y="2383"/>
            <a:ext cx="4053830" cy="1266821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762" y="116727"/>
            <a:ext cx="1594857" cy="854934"/>
          </a:xfrm>
        </p:spPr>
        <p:txBody>
          <a:bodyPr anchor="t">
            <a:noAutofit/>
          </a:bodyPr>
          <a:lstStyle/>
          <a:p>
            <a:pPr algn="l"/>
            <a:r>
              <a:rPr lang="fr-FR" sz="27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KEEP NATURE HEALTHY</a:t>
            </a:r>
            <a:r>
              <a:rPr lang="fr-FR" sz="27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,</a:t>
            </a:r>
            <a:endParaRPr lang="fr-FR" sz="2700" b="1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787602" y="116727"/>
            <a:ext cx="6753863" cy="854934"/>
          </a:xfrm>
          <a:prstGeom prst="rect">
            <a:avLst/>
          </a:prstGeom>
        </p:spPr>
        <p:txBody>
          <a:bodyPr vert="horz" lIns="83075" tIns="41535" rIns="83075" bIns="41535" rtlCol="0" anchor="t">
            <a:noAutofit/>
          </a:bodyPr>
          <a:lstStyle/>
          <a:p>
            <a:r>
              <a:rPr lang="fr-FR" sz="30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EU? </a:t>
            </a:r>
          </a:p>
          <a:p>
            <a:r>
              <a:rPr lang="fr-FR" sz="30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30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3000" baseline="30000" dirty="0" smtClean="0">
                <a:solidFill>
                  <a:srgbClr val="FFFFFF"/>
                </a:solidFill>
              </a:rPr>
              <a:t> back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3000" baseline="30000" dirty="0" smtClean="0">
                <a:solidFill>
                  <a:srgbClr val="FFFFFF"/>
                </a:solidFill>
              </a:rPr>
              <a:t>.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3000" baseline="30000" dirty="0" smtClean="0">
                <a:solidFill>
                  <a:srgbClr val="FFFFFF"/>
                </a:solidFill>
              </a:rPr>
              <a:t>!</a:t>
            </a:r>
            <a:endParaRPr kumimoji="0" lang="fr-FR" sz="30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2460924" y="314260"/>
            <a:ext cx="1594857" cy="854934"/>
          </a:xfrm>
          <a:prstGeom prst="rect">
            <a:avLst/>
          </a:prstGeom>
        </p:spPr>
        <p:txBody>
          <a:bodyPr vert="horz" lIns="83075" tIns="41535" rIns="83075" bIns="41535" rtlCol="0" anchor="t">
            <a:noAutofit/>
          </a:bodyPr>
          <a:lstStyle/>
          <a:p>
            <a:pPr lvl="0" algn="r">
              <a:spcBef>
                <a:spcPct val="0"/>
              </a:spcBef>
            </a:pPr>
            <a:r>
              <a:rPr lang="fr-FR" sz="2400" baseline="30000" dirty="0" err="1" smtClean="0">
                <a:solidFill>
                  <a:schemeClr val="bg1"/>
                </a:solidFill>
                <a:cs typeface="Verdana"/>
              </a:rPr>
              <a:t>don’t</a:t>
            </a:r>
            <a:r>
              <a:rPr lang="fr-FR" sz="2400" baseline="30000" dirty="0" smtClean="0">
                <a:solidFill>
                  <a:schemeClr val="bg1"/>
                </a:solidFill>
                <a:cs typeface="Verdana"/>
              </a:rPr>
              <a:t> </a:t>
            </a:r>
            <a:r>
              <a:rPr lang="fr-FR" sz="2400" baseline="30000" dirty="0" err="1" smtClean="0">
                <a:solidFill>
                  <a:schemeClr val="bg1"/>
                </a:solidFill>
                <a:cs typeface="Verdana"/>
              </a:rPr>
              <a:t>bring</a:t>
            </a:r>
            <a:r>
              <a:rPr lang="fr-FR" sz="2400" baseline="30000" dirty="0" smtClean="0">
                <a:solidFill>
                  <a:schemeClr val="bg1"/>
                </a:solidFill>
                <a:cs typeface="Verdana"/>
              </a:rPr>
              <a:t> plants home</a:t>
            </a:r>
            <a:endParaRPr kumimoji="0" lang="fr-FR" sz="2400" i="0" u="none" strike="noStrike" kern="1200" cap="none" spc="0" normalizeH="0" baseline="3000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800FE7-788D-45FA-A0CD-291F88718D3E}"/>
</file>

<file path=customXml/itemProps2.xml><?xml version="1.0" encoding="utf-8"?>
<ds:datastoreItem xmlns:ds="http://schemas.openxmlformats.org/officeDocument/2006/customXml" ds:itemID="{3DC65A03-B458-4953-927E-84FCAEA21379}"/>
</file>

<file path=customXml/itemProps3.xml><?xml version="1.0" encoding="utf-8"?>
<ds:datastoreItem xmlns:ds="http://schemas.openxmlformats.org/officeDocument/2006/customXml" ds:itemID="{4720CB23-69BE-4016-BBEB-88C9296198C5}"/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35</Words>
  <Application>Microsoft Macintosh PowerPoint</Application>
  <PresentationFormat>Personnalisé</PresentationFormat>
  <Paragraphs>4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22</cp:revision>
  <dcterms:created xsi:type="dcterms:W3CDTF">2023-07-25T13:09:41Z</dcterms:created>
  <dcterms:modified xsi:type="dcterms:W3CDTF">2023-07-25T13:18:00Z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